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0" y="2463800"/>
            <a:ext cx="5346700" cy="193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39875"/>
            <a:ext cx="1091565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7220" y="421259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33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92722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3850" y="3355340"/>
            <a:ext cx="93091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305" y="4895850"/>
            <a:ext cx="1066165" cy="63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8655" y="4949190"/>
            <a:ext cx="49530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5860" y="4896485"/>
            <a:ext cx="495300" cy="638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2174875"/>
            <a:ext cx="10490200" cy="250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63990" y="2860040"/>
            <a:ext cx="18402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9490" y="3514090"/>
            <a:ext cx="142748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5100" y="4115435"/>
            <a:ext cx="75057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